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6b3dd51b2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6b3dd51b2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b3dd51b2d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b3dd51b2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b3dd51b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b3dd51b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l"/>
              <a:t>Threshold</a:t>
            </a:r>
            <a:r>
              <a:rPr lang="pl"/>
              <a:t> based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l"/>
              <a:t>background subtraction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l"/>
              <a:t>image segmentation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l"/>
              <a:t>pose estimation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l"/>
              <a:t>object detection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b3dd51b2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b3dd51b2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6b3dd51b2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6b3dd51b2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b3dd51b2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6b3dd51b2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l"/>
              <a:t>What are pros and cons of supervised vs unsupervised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l"/>
              <a:t>How to choose?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b3dd51b2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6b3dd51b2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b3dd51b2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b3dd51b2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Ob4gRHLybtfoYIE7Xc_AsoOqkLtqNH95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vbjVeDgjqN4nV8VWAMd9GWMYWgkZ1vqj/view" TargetMode="External"/><Relationship Id="rId6" Type="http://schemas.openxmlformats.org/officeDocument/2006/relationships/image" Target="../media/image4.jpg"/><Relationship Id="rId7" Type="http://schemas.openxmlformats.org/officeDocument/2006/relationships/hyperlink" Target="http://drive.google.com/file/d/1iqDTNRiOGblQrFkXuFsNWauaGXlJqz_4/view" TargetMode="External"/><Relationship Id="rId8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8.png"/><Relationship Id="rId6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Social behavior analysis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517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Konrad Danielewski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EBBS 2025, Bordeaux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" y="438150"/>
            <a:ext cx="2653276" cy="156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3176" y="85725"/>
            <a:ext cx="3425837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5">
            <a:alphaModFix/>
          </a:blip>
          <a:srcRect b="26916" l="0" r="0" t="0"/>
          <a:stretch/>
        </p:blipFill>
        <p:spPr>
          <a:xfrm>
            <a:off x="2997850" y="108650"/>
            <a:ext cx="2267750" cy="1657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4350" y="2333625"/>
            <a:ext cx="3977250" cy="13553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1710300" y="4014600"/>
            <a:ext cx="54762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100">
                <a:solidFill>
                  <a:schemeClr val="dk1"/>
                </a:solidFill>
              </a:rPr>
              <a:t>DeepEcoHab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chemeClr val="dk2"/>
                </a:solidFill>
              </a:rPr>
              <a:t>* We’ll get a logo some day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Coimbra_tracking_showcas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414350" cy="331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 title="long_evans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90625" y="-166525"/>
            <a:ext cx="3643801" cy="3643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 title="short_3d.mp4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14425" y="3248025"/>
            <a:ext cx="6770121" cy="173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159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Methods for animal tracking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0" l="0" r="0" t="6384"/>
          <a:stretch/>
        </p:blipFill>
        <p:spPr>
          <a:xfrm>
            <a:off x="1328975" y="2615438"/>
            <a:ext cx="3604426" cy="236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34075"/>
            <a:ext cx="3665432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6201" y="2571749"/>
            <a:ext cx="3723110" cy="2266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678150"/>
            <a:ext cx="3536748" cy="21707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16"/>
          <p:cNvGrpSpPr/>
          <p:nvPr/>
        </p:nvGrpSpPr>
        <p:grpSpPr>
          <a:xfrm>
            <a:off x="2555956" y="1084100"/>
            <a:ext cx="473511" cy="809900"/>
            <a:chOff x="2555900" y="1084100"/>
            <a:chExt cx="506700" cy="809900"/>
          </a:xfrm>
        </p:grpSpPr>
        <p:sp>
          <p:nvSpPr>
            <p:cNvPr id="82" name="Google Shape;82;p16"/>
            <p:cNvSpPr/>
            <p:nvPr/>
          </p:nvSpPr>
          <p:spPr>
            <a:xfrm>
              <a:off x="2632100" y="1288600"/>
              <a:ext cx="430500" cy="6054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6"/>
            <p:cNvSpPr txBox="1"/>
            <p:nvPr/>
          </p:nvSpPr>
          <p:spPr>
            <a:xfrm>
              <a:off x="2555900" y="1084100"/>
              <a:ext cx="3633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l" sz="600">
                  <a:solidFill>
                    <a:srgbClr val="FF0000"/>
                  </a:solidFill>
                </a:rPr>
                <a:t>ind1</a:t>
              </a:r>
              <a:endParaRPr sz="600">
                <a:solidFill>
                  <a:srgbClr val="FF0000"/>
                </a:solidFill>
              </a:endParaRPr>
            </a:p>
          </p:txBody>
        </p:sp>
      </p:grpSp>
      <p:grpSp>
        <p:nvGrpSpPr>
          <p:cNvPr id="84" name="Google Shape;84;p16"/>
          <p:cNvGrpSpPr/>
          <p:nvPr/>
        </p:nvGrpSpPr>
        <p:grpSpPr>
          <a:xfrm>
            <a:off x="2484198" y="1913098"/>
            <a:ext cx="737175" cy="521824"/>
            <a:chOff x="2577170" y="929980"/>
            <a:chExt cx="485430" cy="964020"/>
          </a:xfrm>
        </p:grpSpPr>
        <p:sp>
          <p:nvSpPr>
            <p:cNvPr id="85" name="Google Shape;85;p16"/>
            <p:cNvSpPr/>
            <p:nvPr/>
          </p:nvSpPr>
          <p:spPr>
            <a:xfrm>
              <a:off x="2632100" y="1288600"/>
              <a:ext cx="430500" cy="605400"/>
            </a:xfrm>
            <a:prstGeom prst="rect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6"/>
            <p:cNvSpPr txBox="1"/>
            <p:nvPr/>
          </p:nvSpPr>
          <p:spPr>
            <a:xfrm>
              <a:off x="2577170" y="929980"/>
              <a:ext cx="363300" cy="51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l" sz="600">
                  <a:solidFill>
                    <a:srgbClr val="00FF00"/>
                  </a:solidFill>
                </a:rPr>
                <a:t>ind2</a:t>
              </a:r>
              <a:endParaRPr sz="600">
                <a:solidFill>
                  <a:srgbClr val="00FF00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283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How to choose a method for animal tracking</a:t>
            </a:r>
            <a:r>
              <a:rPr lang="pl"/>
              <a:t>?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b="1" lang="pl" sz="2200">
                <a:solidFill>
                  <a:schemeClr val="dk1"/>
                </a:solidFill>
              </a:rPr>
              <a:t>Online or offline tracking</a:t>
            </a:r>
            <a:r>
              <a:rPr lang="pl" sz="2200">
                <a:solidFill>
                  <a:schemeClr val="dk1"/>
                </a:solidFill>
              </a:rPr>
              <a:t> - do I need it for closed loop experiment?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b="1" lang="pl" sz="2200">
                <a:solidFill>
                  <a:schemeClr val="dk1"/>
                </a:solidFill>
              </a:rPr>
              <a:t>Data complexity</a:t>
            </a:r>
            <a:r>
              <a:rPr lang="pl" sz="2200">
                <a:solidFill>
                  <a:schemeClr val="dk1"/>
                </a:solidFill>
              </a:rPr>
              <a:t> - what is the question I’m trying to answer?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b="1" lang="pl" sz="2200">
                <a:solidFill>
                  <a:schemeClr val="dk1"/>
                </a:solidFill>
              </a:rPr>
              <a:t>Computational cost</a:t>
            </a:r>
            <a:r>
              <a:rPr lang="pl" sz="2200">
                <a:solidFill>
                  <a:schemeClr val="dk1"/>
                </a:solidFill>
              </a:rPr>
              <a:t> - can I use this method </a:t>
            </a:r>
            <a:r>
              <a:rPr lang="pl" sz="2200">
                <a:solidFill>
                  <a:schemeClr val="dk1"/>
                </a:solidFill>
              </a:rPr>
              <a:t>efficiently or at all in my use case?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b="1" lang="pl" sz="2200">
                <a:solidFill>
                  <a:schemeClr val="dk1"/>
                </a:solidFill>
              </a:rPr>
              <a:t>Ability to analyze the data</a:t>
            </a:r>
            <a:r>
              <a:rPr lang="pl" sz="2200">
                <a:solidFill>
                  <a:schemeClr val="dk1"/>
                </a:solidFill>
              </a:rPr>
              <a:t> </a:t>
            </a:r>
            <a:r>
              <a:rPr b="1" lang="pl" sz="2200">
                <a:solidFill>
                  <a:schemeClr val="dk1"/>
                </a:solidFill>
              </a:rPr>
              <a:t>and/or availability of tools</a:t>
            </a:r>
            <a:endParaRPr b="1"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Pros and cons of specific methods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AutoNum type="arabicPeriod"/>
            </a:pPr>
            <a:r>
              <a:rPr lang="pl" sz="2300">
                <a:solidFill>
                  <a:schemeClr val="dk1"/>
                </a:solidFill>
              </a:rPr>
              <a:t>Masks and bounding boxes - high level information (centroids, masks themselves as input to models, rough estimation of interaction)</a:t>
            </a:r>
            <a:endParaRPr sz="2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AutoNum type="arabicPeriod"/>
            </a:pPr>
            <a:r>
              <a:rPr lang="pl" sz="2300">
                <a:solidFill>
                  <a:schemeClr val="dk1"/>
                </a:solidFill>
              </a:rPr>
              <a:t>Pose estimation - lower level information (per keypoint information, kinematics of behavior, good low-dimensional input to models)</a:t>
            </a:r>
            <a:endParaRPr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Supervised vs unsupervised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" y="1152475"/>
            <a:ext cx="3872475" cy="182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7375" y="317149"/>
            <a:ext cx="3934925" cy="135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00750" y="3115000"/>
            <a:ext cx="3352801" cy="169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 rotWithShape="1">
          <a:blip r:embed="rId6">
            <a:alphaModFix/>
          </a:blip>
          <a:srcRect b="0" l="0" r="54564" t="0"/>
          <a:stretch/>
        </p:blipFill>
        <p:spPr>
          <a:xfrm>
            <a:off x="5381625" y="1866050"/>
            <a:ext cx="2660675" cy="336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